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63" r:id="rId5"/>
    <p:sldId id="259" r:id="rId6"/>
    <p:sldId id="265" r:id="rId7"/>
    <p:sldId id="266" r:id="rId8"/>
    <p:sldId id="260" r:id="rId9"/>
    <p:sldId id="261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64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369343B-3B7F-0F4D-9F4B-499D535BFC63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0EF41B1-B204-D04D-9ADD-3DE3C9605E7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8870997_1867128433298294_5491610794586013696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65" y="2081210"/>
            <a:ext cx="3705726" cy="23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38135"/>
            <a:ext cx="7772400" cy="22002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26" y="893091"/>
            <a:ext cx="5004875" cy="33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8829922_1868317793178860_1014140424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31"/>
            <a:ext cx="11969411" cy="65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9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8-03-10 02.56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3" y="905385"/>
            <a:ext cx="8279822" cy="46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6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9026034_1867097146634756_1904084247858118656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528"/>
            <a:ext cx="9143609" cy="5714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-1" y="5350004"/>
            <a:ext cx="9143609" cy="150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79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1BA67D-99C2-674B-AB1D-7C1518783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"/>
          <a:stretch/>
        </p:blipFill>
        <p:spPr>
          <a:xfrm>
            <a:off x="1711583" y="1147372"/>
            <a:ext cx="1381353" cy="104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1BF4A6-7C23-1E4D-924E-B98A86B3F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052" y="1100467"/>
            <a:ext cx="1669183" cy="1134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32558D-1CD4-3A4F-8C74-880E43E8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967" y="2554014"/>
            <a:ext cx="1877636" cy="1153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AACDA2F-A853-914F-84FA-E6C73769B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427" y="4928754"/>
            <a:ext cx="1849582" cy="1151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BDF4B8-0D44-D143-83A1-1F6C4FB0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066" y="3993860"/>
            <a:ext cx="2080464" cy="516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CCD14EC-E383-C240-96E2-34DA03CE65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979"/>
          <a:stretch/>
        </p:blipFill>
        <p:spPr>
          <a:xfrm>
            <a:off x="1078480" y="4251903"/>
            <a:ext cx="1657350" cy="6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1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>
            <a:noAutofit/>
          </a:bodyPr>
          <a:lstStyle/>
          <a:p>
            <a:r>
              <a:rPr lang="en-US" sz="4800" dirty="0" smtClean="0"/>
              <a:t>Privacy</a:t>
            </a:r>
            <a:endParaRPr lang="en-US" sz="4800" dirty="0"/>
          </a:p>
        </p:txBody>
      </p:sp>
      <p:pic>
        <p:nvPicPr>
          <p:cNvPr id="7" name="Picture Placeholder 6" descr="face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4252"/>
          <a:stretch>
            <a:fillRect/>
          </a:stretch>
        </p:blipFill>
        <p:spPr>
          <a:xfrm>
            <a:off x="3492387" y="1352200"/>
            <a:ext cx="4772016" cy="444555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Embassy Model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Own your own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79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Road Map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195" y="3083602"/>
            <a:ext cx="6111605" cy="339339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UK Refugee Camp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UNHCR, Red  Cross, National Agencies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Certified User-generated content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hu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92" y="917144"/>
            <a:ext cx="3567159" cy="23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The upcoming refugees waves.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The moral case.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Rome</a:t>
            </a:r>
          </a:p>
          <a:p>
            <a:endParaRPr lang="en-US" dirty="0"/>
          </a:p>
        </p:txBody>
      </p:sp>
      <p:pic>
        <p:nvPicPr>
          <p:cNvPr id="4" name="Picture 3" descr="1504255835823_0570x0400_150425585057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442" y="2880771"/>
            <a:ext cx="4725363" cy="33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2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51</TotalTime>
  <Words>45</Words>
  <Application>Microsoft Macintosh PowerPoint</Application>
  <PresentationFormat>On-screen Show (4:3)</PresentationFormat>
  <Paragraphs>14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Clarity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Privacy</vt:lpstr>
      <vt:lpstr>Road Map</vt:lpstr>
      <vt:lpstr>Summary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Rachana</dc:creator>
  <cp:lastModifiedBy>Rachana</cp:lastModifiedBy>
  <cp:revision>5</cp:revision>
  <dcterms:created xsi:type="dcterms:W3CDTF">2018-03-10T11:46:59Z</dcterms:created>
  <dcterms:modified xsi:type="dcterms:W3CDTF">2018-03-10T12:38:20Z</dcterms:modified>
</cp:coreProperties>
</file>